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1D13A-9C96-4789-9098-E61E5E58414B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48A4D-00D5-4E30-90D2-C489C733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48A4D-00D5-4E30-90D2-C489C733B1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7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0E11F81-7066-43FA-B10C-BA1FBE2D758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90600" y="495955"/>
            <a:ext cx="704451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Harvard Origins of Life Initiative </a:t>
            </a:r>
          </a:p>
          <a:p>
            <a:pPr algn="ctr"/>
            <a:r>
              <a:rPr lang="en-US" sz="3200" dirty="0" smtClean="0"/>
              <a:t>Third Annual Prize Lecture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dirty="0" smtClean="0"/>
              <a:t>Wednesday,  September 19 @ 4PM</a:t>
            </a:r>
          </a:p>
          <a:p>
            <a:pPr algn="ctr"/>
            <a:endParaRPr lang="en-US" b="1" dirty="0"/>
          </a:p>
          <a:p>
            <a:pPr algn="ctr"/>
            <a:r>
              <a:rPr lang="en-US" sz="3200" b="1" dirty="0" smtClean="0"/>
              <a:t>Professor Sara </a:t>
            </a:r>
            <a:r>
              <a:rPr lang="en-US" sz="3200" b="1" dirty="0" err="1" smtClean="0"/>
              <a:t>Seager</a:t>
            </a:r>
            <a:endParaRPr lang="en-US" sz="3200" b="1" dirty="0"/>
          </a:p>
          <a:p>
            <a:pPr algn="ctr"/>
            <a:endParaRPr lang="en-US" sz="1400" b="1" dirty="0" smtClean="0"/>
          </a:p>
          <a:p>
            <a:pPr algn="ctr"/>
            <a:endParaRPr lang="en-US" sz="1000" b="1" dirty="0" smtClean="0"/>
          </a:p>
          <a:p>
            <a:pPr algn="ctr"/>
            <a:r>
              <a:rPr lang="en-US" sz="1600" dirty="0" smtClean="0"/>
              <a:t>Professor of Planetary Science, Physics and Aerospace Engineering </a:t>
            </a:r>
            <a:endParaRPr lang="en-US" sz="1600" dirty="0"/>
          </a:p>
          <a:p>
            <a:pPr algn="ctr"/>
            <a:r>
              <a:rPr lang="en-US" sz="2000" dirty="0" smtClean="0"/>
              <a:t>Massachusetts Institute of Technology</a:t>
            </a:r>
          </a:p>
          <a:p>
            <a:pPr algn="ctr"/>
            <a:endParaRPr lang="en-US" sz="2000" i="1" dirty="0"/>
          </a:p>
          <a:p>
            <a:pPr algn="ctr"/>
            <a:r>
              <a:rPr lang="en-US" sz="2000" i="1" dirty="0" smtClean="0"/>
              <a:t>“Exoplanets and the Search for </a:t>
            </a:r>
            <a:r>
              <a:rPr lang="en-US" sz="2000" i="1" dirty="0" err="1" smtClean="0"/>
              <a:t>Biosignature</a:t>
            </a:r>
            <a:r>
              <a:rPr lang="en-US" sz="2000" i="1" dirty="0" smtClean="0"/>
              <a:t> Gases: </a:t>
            </a:r>
          </a:p>
          <a:p>
            <a:pPr algn="ctr"/>
            <a:r>
              <a:rPr lang="en-US" sz="2000" i="1" dirty="0" smtClean="0"/>
              <a:t>An Astronomer’s Journey through Chemical Space”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endParaRPr lang="en-US" sz="2000" i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Lecture</a:t>
            </a:r>
            <a:r>
              <a:rPr lang="en-US" sz="1600" smtClean="0"/>
              <a:t>: </a:t>
            </a:r>
            <a:r>
              <a:rPr lang="en-US" sz="1600" smtClean="0"/>
              <a:t>Agassiz Theatre</a:t>
            </a:r>
            <a:r>
              <a:rPr lang="en-US" sz="1600" dirty="0" smtClean="0"/>
              <a:t>, 5 James Street, Cambridge</a:t>
            </a:r>
          </a:p>
          <a:p>
            <a:pPr algn="ctr"/>
            <a:r>
              <a:rPr lang="en-US" sz="1600" dirty="0" smtClean="0"/>
              <a:t>Reception to follow at 5:30PM at in the Horner Room at Agassiz Theatre</a:t>
            </a:r>
          </a:p>
          <a:p>
            <a:pPr algn="ctr"/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6380202"/>
            <a:ext cx="820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For more information and to </a:t>
            </a:r>
            <a:r>
              <a:rPr lang="en-US" sz="1000" b="1" dirty="0" smtClean="0">
                <a:solidFill>
                  <a:schemeClr val="bg1"/>
                </a:solidFill>
              </a:rPr>
              <a:t>RSVP</a:t>
            </a:r>
            <a:r>
              <a:rPr lang="en-US" sz="1000" dirty="0" smtClean="0">
                <a:solidFill>
                  <a:schemeClr val="bg1"/>
                </a:solidFill>
              </a:rPr>
              <a:t> please contact Kelly </a:t>
            </a:r>
            <a:r>
              <a:rPr lang="en-US" sz="1000" dirty="0" err="1" smtClean="0">
                <a:solidFill>
                  <a:schemeClr val="bg1"/>
                </a:solidFill>
              </a:rPr>
              <a:t>Colbourn</a:t>
            </a:r>
            <a:r>
              <a:rPr lang="en-US" sz="1000" dirty="0" smtClean="0">
                <a:solidFill>
                  <a:schemeClr val="bg1"/>
                </a:solidFill>
              </a:rPr>
              <a:t>-Moreno, Associate Director at 617-495-1451 or at kelly.moreno@cfa.harvard.edu</a:t>
            </a:r>
          </a:p>
          <a:p>
            <a:endParaRPr lang="en-US" sz="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4799"/>
            <a:ext cx="838200" cy="101873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1" y="1371600"/>
            <a:ext cx="1371599" cy="170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8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TM01859862[[fn=Urban Pop]]</Template>
  <TotalTime>8666</TotalTime>
  <Words>89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 Pop</vt:lpstr>
      <vt:lpstr>PowerPoint Presentation</vt:lpstr>
    </vt:vector>
  </TitlesOfParts>
  <Company>HUIT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Colbourn-Moreno</dc:creator>
  <cp:lastModifiedBy>Kelly Moreno</cp:lastModifiedBy>
  <cp:revision>37</cp:revision>
  <cp:lastPrinted>2016-07-12T13:39:01Z</cp:lastPrinted>
  <dcterms:created xsi:type="dcterms:W3CDTF">2016-03-02T16:23:50Z</dcterms:created>
  <dcterms:modified xsi:type="dcterms:W3CDTF">2018-08-02T19:29:29Z</dcterms:modified>
</cp:coreProperties>
</file>