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sldIdLst>
    <p:sldId id="256" r:id="rId2"/>
  </p:sldIdLst>
  <p:sldSz cx="9144000" cy="6858000" type="screen4x3"/>
  <p:notesSz cx="6934200" cy="92329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8" d="100"/>
          <a:sy n="128" d="100"/>
        </p:scale>
        <p:origin x="-118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5138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27475" y="0"/>
            <a:ext cx="3005138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B1D13A-9C96-4789-9098-E61E5E58414B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8875" y="692150"/>
            <a:ext cx="4616450" cy="3462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3738" y="4386263"/>
            <a:ext cx="5546725" cy="41544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69350"/>
            <a:ext cx="3005138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27475" y="8769350"/>
            <a:ext cx="3005138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048A4D-00D5-4E30-90D2-C489C733B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675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48A4D-00D5-4E30-90D2-C489C733B18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670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11F81-7066-43FA-B10C-BA1FBE2D7586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EB6D833-B23A-4418-8E17-7DCE58ED07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11F81-7066-43FA-B10C-BA1FBE2D7586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6D833-B23A-4418-8E17-7DCE58ED07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11F81-7066-43FA-B10C-BA1FBE2D7586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6D833-B23A-4418-8E17-7DCE58ED07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11F81-7066-43FA-B10C-BA1FBE2D7586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6D833-B23A-4418-8E17-7DCE58ED07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11F81-7066-43FA-B10C-BA1FBE2D7586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6D833-B23A-4418-8E17-7DCE58ED07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11F81-7066-43FA-B10C-BA1FBE2D7586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6D833-B23A-4418-8E17-7DCE58ED07EC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11F81-7066-43FA-B10C-BA1FBE2D7586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6D833-B23A-4418-8E17-7DCE58ED07EC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11F81-7066-43FA-B10C-BA1FBE2D7586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6D833-B23A-4418-8E17-7DCE58ED07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11F81-7066-43FA-B10C-BA1FBE2D7586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6D833-B23A-4418-8E17-7DCE58ED07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11F81-7066-43FA-B10C-BA1FBE2D7586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6D833-B23A-4418-8E17-7DCE58ED07EC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11F81-7066-43FA-B10C-BA1FBE2D7586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6D833-B23A-4418-8E17-7DCE58ED07EC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A0E11F81-7066-43FA-B10C-BA1FBE2D7586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AEB6D833-B23A-4418-8E17-7DCE58ED07EC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90600" y="495955"/>
            <a:ext cx="7044519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Harvard Origins of Life Initiative </a:t>
            </a:r>
          </a:p>
          <a:p>
            <a:pPr algn="ctr"/>
            <a:r>
              <a:rPr lang="en-US" sz="3200" dirty="0" smtClean="0"/>
              <a:t>Third Annual Prize Lecture</a:t>
            </a:r>
          </a:p>
          <a:p>
            <a:pPr algn="ctr"/>
            <a:endParaRPr lang="en-US" sz="2400" dirty="0" smtClean="0"/>
          </a:p>
          <a:p>
            <a:pPr algn="ctr"/>
            <a:r>
              <a:rPr lang="en-US" dirty="0" smtClean="0"/>
              <a:t>Wednesday,  September 19 @ 4PM</a:t>
            </a:r>
          </a:p>
          <a:p>
            <a:pPr algn="ctr"/>
            <a:endParaRPr lang="en-US" b="1" dirty="0"/>
          </a:p>
          <a:p>
            <a:pPr algn="ctr"/>
            <a:r>
              <a:rPr lang="en-US" sz="3200" b="1" dirty="0" smtClean="0"/>
              <a:t>Professor Sara </a:t>
            </a:r>
            <a:r>
              <a:rPr lang="en-US" sz="3200" b="1" dirty="0" err="1" smtClean="0"/>
              <a:t>Seager</a:t>
            </a:r>
            <a:endParaRPr lang="en-US" sz="3200" b="1" dirty="0"/>
          </a:p>
          <a:p>
            <a:pPr algn="ctr"/>
            <a:endParaRPr lang="en-US" sz="1400" b="1" dirty="0" smtClean="0"/>
          </a:p>
          <a:p>
            <a:pPr algn="ctr"/>
            <a:endParaRPr lang="en-US" sz="1000" b="1" dirty="0" smtClean="0"/>
          </a:p>
          <a:p>
            <a:pPr algn="ctr"/>
            <a:r>
              <a:rPr lang="en-US" sz="1600" dirty="0" smtClean="0"/>
              <a:t>Professor of Planetary Science, Physics and Aerospace Engineering </a:t>
            </a:r>
            <a:endParaRPr lang="en-US" sz="1600" dirty="0"/>
          </a:p>
          <a:p>
            <a:pPr algn="ctr"/>
            <a:r>
              <a:rPr lang="en-US" sz="2000" dirty="0" smtClean="0"/>
              <a:t>Massachusetts Institute of Technology</a:t>
            </a:r>
          </a:p>
          <a:p>
            <a:pPr algn="ctr"/>
            <a:endParaRPr lang="en-US" sz="2000" i="1" dirty="0"/>
          </a:p>
          <a:p>
            <a:pPr algn="ctr"/>
            <a:r>
              <a:rPr lang="en-US" sz="2000" i="1" dirty="0" smtClean="0"/>
              <a:t>“Exoplanets and the Search for </a:t>
            </a:r>
            <a:r>
              <a:rPr lang="en-US" sz="2000" i="1" dirty="0" err="1" smtClean="0"/>
              <a:t>Biosignature</a:t>
            </a:r>
            <a:r>
              <a:rPr lang="en-US" sz="2000" i="1" dirty="0" smtClean="0"/>
              <a:t> Gases: </a:t>
            </a:r>
          </a:p>
          <a:p>
            <a:pPr algn="ctr"/>
            <a:r>
              <a:rPr lang="en-US" sz="2000" i="1" dirty="0" smtClean="0"/>
              <a:t>An Astronomer’s Journey through Chemical Space”</a:t>
            </a:r>
            <a:r>
              <a:rPr lang="en-US" sz="2000" i="1" dirty="0" smtClean="0">
                <a:solidFill>
                  <a:schemeClr val="tx2">
                    <a:lumMod val="50000"/>
                  </a:schemeClr>
                </a:solidFill>
              </a:rPr>
              <a:t>”</a:t>
            </a:r>
            <a:endParaRPr lang="en-US" sz="2000" i="1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en-US" sz="1600" dirty="0" smtClean="0"/>
          </a:p>
          <a:p>
            <a:pPr algn="ctr"/>
            <a:endParaRPr lang="en-US" sz="1600" dirty="0"/>
          </a:p>
          <a:p>
            <a:pPr algn="ctr"/>
            <a:r>
              <a:rPr lang="en-US" sz="1600" dirty="0" smtClean="0"/>
              <a:t>Lecture</a:t>
            </a:r>
            <a:r>
              <a:rPr lang="en-US" sz="1600" smtClean="0"/>
              <a:t>: </a:t>
            </a:r>
            <a:r>
              <a:rPr lang="en-US" sz="1600" smtClean="0"/>
              <a:t>Agassiz Theatre</a:t>
            </a:r>
            <a:r>
              <a:rPr lang="en-US" sz="1600" dirty="0" smtClean="0"/>
              <a:t>, 5 James Street, Cambridge</a:t>
            </a:r>
          </a:p>
          <a:p>
            <a:pPr algn="ctr"/>
            <a:r>
              <a:rPr lang="en-US" sz="1600" dirty="0" smtClean="0"/>
              <a:t>Reception to follow at 5:30PM at in the Horner Room at Agassiz Theatre</a:t>
            </a:r>
          </a:p>
          <a:p>
            <a:pPr algn="ctr"/>
            <a:endParaRPr lang="en-US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457200" y="6380202"/>
            <a:ext cx="82034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000" dirty="0" smtClean="0">
              <a:solidFill>
                <a:schemeClr val="bg1"/>
              </a:solidFill>
            </a:endParaRPr>
          </a:p>
          <a:p>
            <a:pPr algn="ctr"/>
            <a:r>
              <a:rPr lang="en-US" sz="1000" dirty="0" smtClean="0">
                <a:solidFill>
                  <a:schemeClr val="bg1"/>
                </a:solidFill>
              </a:rPr>
              <a:t>For more information and to </a:t>
            </a:r>
            <a:r>
              <a:rPr lang="en-US" sz="1000" b="1" dirty="0" smtClean="0">
                <a:solidFill>
                  <a:schemeClr val="bg1"/>
                </a:solidFill>
              </a:rPr>
              <a:t>RSVP</a:t>
            </a:r>
            <a:r>
              <a:rPr lang="en-US" sz="1000" dirty="0" smtClean="0">
                <a:solidFill>
                  <a:schemeClr val="bg1"/>
                </a:solidFill>
              </a:rPr>
              <a:t> please contact Kelly </a:t>
            </a:r>
            <a:r>
              <a:rPr lang="en-US" sz="1000" dirty="0" err="1" smtClean="0">
                <a:solidFill>
                  <a:schemeClr val="bg1"/>
                </a:solidFill>
              </a:rPr>
              <a:t>Colbourn</a:t>
            </a:r>
            <a:r>
              <a:rPr lang="en-US" sz="1000" dirty="0" smtClean="0">
                <a:solidFill>
                  <a:schemeClr val="bg1"/>
                </a:solidFill>
              </a:rPr>
              <a:t>-Moreno, Associate Director at 617-495-1451 or at kelly.moreno@cfa.harvard.edu</a:t>
            </a:r>
          </a:p>
          <a:p>
            <a:endParaRPr lang="en-US" sz="800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04799"/>
            <a:ext cx="838200" cy="101873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1" y="1371600"/>
            <a:ext cx="1371599" cy="170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85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rban Pop">
  <a:themeElements>
    <a:clrScheme name="Urban Pop">
      <a:dk1>
        <a:srgbClr val="000000"/>
      </a:dk1>
      <a:lt1>
        <a:srgbClr val="FFFFFF"/>
      </a:lt1>
      <a:dk2>
        <a:srgbClr val="282828"/>
      </a:dk2>
      <a:lt2>
        <a:srgbClr val="D4D4D4"/>
      </a:lt2>
      <a:accent1>
        <a:srgbClr val="86CE24"/>
      </a:accent1>
      <a:accent2>
        <a:srgbClr val="00A2E6"/>
      </a:accent2>
      <a:accent3>
        <a:srgbClr val="FAC810"/>
      </a:accent3>
      <a:accent4>
        <a:srgbClr val="7D8F8C"/>
      </a:accent4>
      <a:accent5>
        <a:srgbClr val="D06B20"/>
      </a:accent5>
      <a:accent6>
        <a:srgbClr val="958B8B"/>
      </a:accent6>
      <a:hlink>
        <a:srgbClr val="FF9900"/>
      </a:hlink>
      <a:folHlink>
        <a:srgbClr val="969696"/>
      </a:folHlink>
    </a:clrScheme>
    <a:fontScheme name="Urban Pop">
      <a:maj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rban Pop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58000"/>
              </a:srgbClr>
            </a:outerShdw>
          </a:effectLst>
          <a:scene3d>
            <a:camera prst="orthographicFront">
              <a:rot lat="0" lon="0" rev="0"/>
            </a:camera>
            <a:lightRig rig="flat" dir="t"/>
          </a:scene3d>
          <a:sp3d contourW="15875">
            <a:bevelT w="95250" h="1270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TM01859862[[fn=Urban Pop]]</Template>
  <TotalTime>8666</TotalTime>
  <Words>89</Words>
  <Application>Microsoft Office PowerPoint</Application>
  <PresentationFormat>On-screen Show (4:3)</PresentationFormat>
  <Paragraphs>20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Urban Pop</vt:lpstr>
      <vt:lpstr>PowerPoint Presentation</vt:lpstr>
    </vt:vector>
  </TitlesOfParts>
  <Company>HUIT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Kelly Colbourn-Moreno</dc:creator>
  <cp:lastModifiedBy>Kelly Moreno</cp:lastModifiedBy>
  <cp:revision>37</cp:revision>
  <cp:lastPrinted>2016-07-12T13:39:01Z</cp:lastPrinted>
  <dcterms:created xsi:type="dcterms:W3CDTF">2016-03-02T16:23:50Z</dcterms:created>
  <dcterms:modified xsi:type="dcterms:W3CDTF">2018-08-02T19:29:29Z</dcterms:modified>
</cp:coreProperties>
</file>