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30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EB6D833-B23A-4418-8E17-7DCE58ED07E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0E11F81-7066-43FA-B10C-BA1FBE2D7586}" type="datetimeFigureOut">
              <a:rPr lang="en-US" smtClean="0"/>
              <a:t>9/24/2018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kelly.moreno@cfa.harvard.ed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5745" y="236339"/>
            <a:ext cx="8001000" cy="724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/>
          </a:p>
          <a:p>
            <a:pPr algn="ctr"/>
            <a:endParaRPr lang="en-US" sz="3200" dirty="0" smtClean="0"/>
          </a:p>
          <a:p>
            <a:pPr algn="ctr"/>
            <a:r>
              <a:rPr lang="en-US" sz="4000" b="1" dirty="0" smtClean="0">
                <a:solidFill>
                  <a:srgbClr val="00B0F0"/>
                </a:solidFill>
              </a:rPr>
              <a:t>Chalk </a:t>
            </a:r>
            <a:r>
              <a:rPr lang="en-US" sz="4000" b="1" dirty="0" smtClean="0">
                <a:solidFill>
                  <a:srgbClr val="00B0F0"/>
                </a:solidFill>
              </a:rPr>
              <a:t>Talk Lecture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dirty="0" smtClean="0"/>
              <a:t>Thursday, </a:t>
            </a:r>
            <a:r>
              <a:rPr lang="en-US" dirty="0" smtClean="0"/>
              <a:t>October 4</a:t>
            </a:r>
            <a:r>
              <a:rPr lang="en-US" baseline="30000" dirty="0" smtClean="0"/>
              <a:t>th</a:t>
            </a:r>
            <a:r>
              <a:rPr lang="en-US" dirty="0" smtClean="0"/>
              <a:t> @ 9am</a:t>
            </a:r>
            <a:endParaRPr lang="en-US" sz="1200" b="1" dirty="0"/>
          </a:p>
          <a:p>
            <a:pPr algn="ctr"/>
            <a:endParaRPr lang="en-US" sz="2400" b="1" dirty="0" smtClean="0"/>
          </a:p>
          <a:p>
            <a:pPr algn="ctr"/>
            <a:r>
              <a:rPr lang="en-US" sz="2800" i="1" dirty="0"/>
              <a:t>Origins Consortium Graduate </a:t>
            </a:r>
            <a:r>
              <a:rPr lang="en-US" sz="2800" i="1" dirty="0"/>
              <a:t>Students</a:t>
            </a:r>
            <a:r>
              <a:rPr lang="en-US" sz="2800" i="1" dirty="0"/>
              <a:t> and Faculty </a:t>
            </a:r>
          </a:p>
          <a:p>
            <a:pPr algn="ctr"/>
            <a:r>
              <a:rPr lang="en-US" sz="2400" i="1" dirty="0" smtClean="0"/>
              <a:t>“</a:t>
            </a:r>
            <a:r>
              <a:rPr lang="en-US" sz="2400" b="1" i="1" dirty="0" smtClean="0"/>
              <a:t>Yellowstone: Interesting Open Questions</a:t>
            </a:r>
            <a:r>
              <a:rPr lang="en-US" sz="2400" i="1" dirty="0" smtClean="0"/>
              <a:t>”</a:t>
            </a:r>
            <a:endParaRPr lang="en-US" sz="2400" i="1" dirty="0"/>
          </a:p>
          <a:p>
            <a:pPr algn="ctr"/>
            <a:endParaRPr lang="en-US" sz="1000" b="1" dirty="0" smtClean="0"/>
          </a:p>
          <a:p>
            <a:endParaRPr lang="en-US" sz="1000" dirty="0" smtClean="0"/>
          </a:p>
          <a:p>
            <a:pPr algn="just"/>
            <a:endParaRPr lang="en-US" sz="1100" dirty="0"/>
          </a:p>
          <a:p>
            <a:pPr algn="just"/>
            <a:endParaRPr lang="en-US" sz="1100" dirty="0" smtClean="0"/>
          </a:p>
          <a:p>
            <a:pPr algn="just"/>
            <a:endParaRPr lang="en-US" sz="2400" i="1" dirty="0"/>
          </a:p>
          <a:p>
            <a:pPr algn="just"/>
            <a:endParaRPr lang="en-US" sz="1400" dirty="0" smtClean="0"/>
          </a:p>
          <a:p>
            <a:pPr algn="ctr"/>
            <a:r>
              <a:rPr lang="en-US" sz="1400" dirty="0"/>
              <a:t>Location: Northwest </a:t>
            </a:r>
            <a:r>
              <a:rPr lang="en-US" sz="1400" dirty="0" smtClean="0"/>
              <a:t>Building, </a:t>
            </a:r>
            <a:r>
              <a:rPr lang="en-US" sz="1400" dirty="0"/>
              <a:t>Room 425, 52 Oxford Street</a:t>
            </a:r>
          </a:p>
          <a:p>
            <a:pPr algn="ctr"/>
            <a:r>
              <a:rPr lang="en-US" sz="1400" dirty="0"/>
              <a:t>For more information contact Kelly </a:t>
            </a:r>
            <a:r>
              <a:rPr lang="en-US" sz="1400" dirty="0" err="1" smtClean="0"/>
              <a:t>Colbourn</a:t>
            </a:r>
            <a:r>
              <a:rPr lang="en-US" sz="1400" dirty="0" smtClean="0"/>
              <a:t>-Moreno at </a:t>
            </a:r>
            <a:r>
              <a:rPr lang="en-US" sz="1400" dirty="0" smtClean="0"/>
              <a:t>617-496-1451 </a:t>
            </a:r>
            <a:r>
              <a:rPr lang="en-US" sz="1400" dirty="0"/>
              <a:t>or at </a:t>
            </a:r>
            <a:r>
              <a:rPr lang="en-US" sz="1400" dirty="0">
                <a:hlinkClick r:id="rId2"/>
              </a:rPr>
              <a:t>kelly.moreno@cfa.harvard.edu</a:t>
            </a:r>
            <a:endParaRPr lang="en-US" sz="1400" dirty="0"/>
          </a:p>
          <a:p>
            <a:pPr algn="ctr"/>
            <a:endParaRPr lang="en-US" i="1" dirty="0"/>
          </a:p>
          <a:p>
            <a:pPr algn="ctr"/>
            <a:endParaRPr lang="en-US" b="1" dirty="0" smtClean="0"/>
          </a:p>
          <a:p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-457200"/>
            <a:ext cx="3761401" cy="239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8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12797</TotalTime>
  <Words>44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Thermal</vt:lpstr>
      <vt:lpstr>PowerPoint Presentation</vt:lpstr>
    </vt:vector>
  </TitlesOfParts>
  <Company>HUIT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Jaime Villanueva &lt;jvillanueva@cfa.harvard.edu&gt;</dc:creator>
  <cp:lastModifiedBy>Kelly Moreno</cp:lastModifiedBy>
  <cp:revision>52</cp:revision>
  <cp:lastPrinted>2016-07-12T13:39:01Z</cp:lastPrinted>
  <dcterms:created xsi:type="dcterms:W3CDTF">2016-03-02T16:23:50Z</dcterms:created>
  <dcterms:modified xsi:type="dcterms:W3CDTF">2018-09-24T14:14:03Z</dcterms:modified>
</cp:coreProperties>
</file>